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2"/>
  </p:notesMasterIdLst>
  <p:sldIdLst>
    <p:sldId id="256" r:id="rId2"/>
    <p:sldId id="265" r:id="rId3"/>
    <p:sldId id="262" r:id="rId4"/>
    <p:sldId id="263" r:id="rId5"/>
    <p:sldId id="264" r:id="rId6"/>
    <p:sldId id="257" r:id="rId7"/>
    <p:sldId id="258" r:id="rId8"/>
    <p:sldId id="260" r:id="rId9"/>
    <p:sldId id="259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7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5009A-06A3-4957-B877-8A4B674A0908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71A40-8745-4377-9FEA-3DDE9216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28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71A40-8745-4377-9FEA-3DDE92163D40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844824"/>
            <a:ext cx="7406640" cy="147218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Проведение работ по стимулированию внедрения систем менеджмента качества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Система менеджмента качества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26084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</a:rPr>
              <a:t>Под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</a:rPr>
              <a:t>системой менеджмента качества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</a:rPr>
              <a:t>в стандартах ИСО 9000 понимается часть системы управления предприятием, базирующаяся на документированных процедурах управления и выполнения бизнес-процессов.</a:t>
            </a:r>
          </a:p>
          <a:p>
            <a:endParaRPr lang="ru-RU" dirty="0"/>
          </a:p>
        </p:txBody>
      </p:sp>
      <p:pic>
        <p:nvPicPr>
          <p:cNvPr id="4" name="Picture 5" descr="http://ivgsha.ru/userfiles/image/%D0%9A%D0%B0%D1%87%D0%B5%D1%81%D1%82%D0%B2%D0%BE/Resize%20of%20%D0%BF%D0%B8%D1%80%D0%B0%D0%BC%D0%B8%D0%B4%D0%B0%20%D1%81%D0%BC%D0%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645024"/>
            <a:ext cx="4454439" cy="2755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teplogazsistem.ru/upload/iblock/7dc/7dc9877e604916d5491cfeaa2bc2cee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21402">
            <a:off x="5083112" y="3863846"/>
            <a:ext cx="3672408" cy="151858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620688"/>
            <a:ext cx="8259688" cy="288032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 разработки новой (или доработки существующей) СМК необходимо внедрить систему в работу - проверить ее функционирование и, если потребуется, провести корректировку. Это наиболее трудный этап создания СМК. Проделанная длительная «бумажная работа» должна органично вписаться в практическую работу предприятия, помочь упорядочить ее, организовать выполнение работ, необходимых для производства и требуемых ИСО 9000.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http://studentlib.com/img/predmet/sociologiya/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429000"/>
            <a:ext cx="3904109" cy="3058985"/>
          </a:xfrm>
          <a:prstGeom prst="rect">
            <a:avLst/>
          </a:prstGeom>
          <a:noFill/>
        </p:spPr>
      </p:pic>
      <p:pic>
        <p:nvPicPr>
          <p:cNvPr id="6" name="Picture 2" descr="http://900igr.net/up/datas/198720/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573016"/>
            <a:ext cx="3960439" cy="28250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131840" y="548680"/>
            <a:ext cx="5616624" cy="554461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/>
              <a:t>Для этого проводятся внутренние проверки СМК, позволяющие установить:</a:t>
            </a:r>
          </a:p>
          <a:p>
            <a:pPr algn="just"/>
            <a:r>
              <a:rPr lang="ru-RU" dirty="0" smtClean="0"/>
              <a:t>- достаточно ли предусмотрено в системе элементов, процессов и бизнес-функций для эффективного управления качеством продукции;</a:t>
            </a:r>
          </a:p>
          <a:p>
            <a:pPr algn="just"/>
            <a:r>
              <a:rPr lang="ru-RU" dirty="0" smtClean="0"/>
              <a:t>- определены ли исполнители всех процессов и процедур в системе;</a:t>
            </a:r>
          </a:p>
          <a:p>
            <a:pPr algn="just"/>
            <a:r>
              <a:rPr lang="ru-RU" dirty="0" smtClean="0"/>
              <a:t>- все ли этапы производства охвачены воздействием СМК;</a:t>
            </a:r>
          </a:p>
          <a:p>
            <a:pPr algn="just"/>
            <a:r>
              <a:rPr lang="ru-RU" dirty="0" smtClean="0"/>
              <a:t>- имеются ли все необходимые методы работ и оформлены ли они документально;</a:t>
            </a:r>
          </a:p>
          <a:p>
            <a:pPr algn="just"/>
            <a:r>
              <a:rPr lang="ru-RU" dirty="0" smtClean="0"/>
              <a:t>- выполняются ли элементы и процессы СМК на рабочих местах;</a:t>
            </a:r>
          </a:p>
          <a:p>
            <a:pPr algn="just"/>
            <a:r>
              <a:rPr lang="ru-RU" dirty="0" smtClean="0"/>
              <a:t>- нуждаются ли в корректировке структура, процессы и документация СМК.</a:t>
            </a:r>
          </a:p>
        </p:txBody>
      </p:sp>
      <p:pic>
        <p:nvPicPr>
          <p:cNvPr id="4" name="Picture 7" descr="https://go1.imgsmail.ru/imgpreview?key=76c8a2960e6c8ed2&amp;mb=imgdb_preview_16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36912"/>
            <a:ext cx="3090511" cy="14394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5" descr="http://im6.asset.yvimg.kz/userimages/aldinakz/qHwy1N5dRGaJRZOM0gwIRncn2jOW5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20688"/>
            <a:ext cx="2520280" cy="19553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9" descr="https://pp.vk.me/c403125/v403125930/30af/vA1x75KgDa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4365104"/>
            <a:ext cx="1223963" cy="1798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Процесс внедрения СМК на предприятии может быть представлен следующими этапами: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988840"/>
            <a:ext cx="7467600" cy="2952328"/>
          </a:xfrm>
        </p:spPr>
        <p:txBody>
          <a:bodyPr>
            <a:normAutofit/>
          </a:bodyPr>
          <a:lstStyle/>
          <a:p>
            <a:r>
              <a:rPr lang="ru-RU" dirty="0" smtClean="0"/>
              <a:t>I этап - организация разработки СМК:</a:t>
            </a:r>
          </a:p>
          <a:p>
            <a:r>
              <a:rPr lang="ru-RU" dirty="0" smtClean="0"/>
              <a:t>II этап - создание и внедрение документации СМК:</a:t>
            </a:r>
          </a:p>
          <a:p>
            <a:r>
              <a:rPr lang="ru-RU" dirty="0" smtClean="0"/>
              <a:t>III этап - подготовка СМК к сертификации:</a:t>
            </a:r>
          </a:p>
        </p:txBody>
      </p:sp>
      <p:pic>
        <p:nvPicPr>
          <p:cNvPr id="4" name="Picture 5" descr="http://old.nasha.lv/siteimages/a/17/24/d975e75b9a784a31d9223dc61ae0c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933056"/>
            <a:ext cx="2531699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Picture 5" descr="https://go4.imgsmail.ru/imgpreview?key=560f0fa696d0f112&amp;mb=imgdb_preview_7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933056"/>
            <a:ext cx="2049016" cy="2049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2" name="Picture 2" descr="http://worldtranslation.org/uploads/Image/News/Business/marketing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933056"/>
            <a:ext cx="2339355" cy="220251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476672"/>
            <a:ext cx="8229600" cy="3024335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рыночной экономики в Казахстане определило новые приоритеты развития производства: повышение конкурентоспособности производимой в Казахстане продукции; осуществление перехода от добывающей промышленности к перерабатывающей; удовлетворение растущих потребностей населения; создание системы обеспечения безопасности потребляемой продукции.</a:t>
            </a:r>
          </a:p>
          <a:p>
            <a:endParaRPr lang="ru-RU" dirty="0"/>
          </a:p>
        </p:txBody>
      </p:sp>
      <p:pic>
        <p:nvPicPr>
          <p:cNvPr id="4" name="Picture 7" descr="https://go2.imgsmail.ru/imgpreview?key=3a2eac6013474b2d&amp;mb=imgdb_preview_12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1957" y="3429000"/>
            <a:ext cx="254085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arbitradvokat.ru/wp-content/uploads/2012/02/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573016"/>
            <a:ext cx="2592288" cy="19442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Picture 6" descr="http://rr-info.ru/wp-content/uploads/2015/11/iso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97295">
            <a:off x="3965386" y="3839828"/>
            <a:ext cx="1728192" cy="1664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75656" y="548680"/>
            <a:ext cx="583264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Исходными предпосылками разработки Концепции являются: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7664" y="1916832"/>
            <a:ext cx="5832648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необходимость повышения конкурентоспособности казахстанских предприятий;</a:t>
            </a: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47664" y="3429000"/>
            <a:ext cx="576064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2) создание условий для интеграции казахстанской экономики в мировую экономику;</a:t>
            </a:r>
          </a:p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19672" y="4941168"/>
            <a:ext cx="5616624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обеспечение баланса интересов государственных органов, производителей, общественных организаций и потребителей в условиях мобильного рынка.</a:t>
            </a:r>
          </a:p>
          <a:p>
            <a:pPr algn="ctr"/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3779912" y="1556792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851920" y="3068960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851920" y="4509120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03848" y="332656"/>
            <a:ext cx="5256584" cy="547260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Одним из гарантов качества и безопасности продукции на мировом рынке является сертификация систем менеджмента качества и охраны окружающей среды по международным стандартам. </a:t>
            </a:r>
          </a:p>
          <a:p>
            <a:pPr algn="just"/>
            <a:r>
              <a:rPr lang="ru-RU" dirty="0" smtClean="0"/>
              <a:t>Стандарты на системы менеджмента качества ориентированы на высокую компетентность и специальную подготовку руководителей и специалистов в вопросах качества, требуют поиска новых подходов в организации производства и управлении процессами. </a:t>
            </a:r>
            <a:endParaRPr lang="ru-RU" dirty="0"/>
          </a:p>
        </p:txBody>
      </p:sp>
      <p:pic>
        <p:nvPicPr>
          <p:cNvPr id="4" name="Picture 5" descr="http://cdn4.iconfinder.com/data/icons/SOPHISTIQUE/web_design/png/400/our_process_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76672"/>
            <a:ext cx="2232248" cy="237215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7" descr="http://www.profguide.ru/images/article/3/300_%D0%A1%D0%BF%D0%B5%D1%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91601">
            <a:off x="911308" y="3235624"/>
            <a:ext cx="10207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https://175g.ru/wiki/uploads/Psychology/tea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509120"/>
            <a:ext cx="2314575" cy="15367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476672"/>
            <a:ext cx="7776864" cy="4248472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     Для подготовки предприятий различных секторов экономики к внедрению систем менеджмента качества и охраны окружающей среды Программой предусмотрено: 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     - проведение прикладных научных исследований по внедрению систем менеджмента качества и охраны окружающей среды, результатом которых будет являться разработка рекомендаций и методических пособий по внедрению этих систем в соответствии с международными стандартами ИСО серии 9000 и 14000 с учетом местных условий производства; 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     - разработка рекомендаций и методических материалов по адаптации международного стандарта ИСО 19011 "Руководство по аудиту систем менеджмента качества и/или охраны окружающей среды"; 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     - публикация рекомендаций и других материалов в научно-технических журналах и средствах массовой информации; 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     - разработка рекомендаций по гармонизации системы сертификации Республики Казахстан с европейской для уменьшения нетарифных барьеров и эффективного участия Казахстана в ВТО.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ulbusiness.ru/wp-content/uploads/2015/09/smk-380x2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085184"/>
            <a:ext cx="2322257" cy="1466689"/>
          </a:xfrm>
          <a:prstGeom prst="rect">
            <a:avLst/>
          </a:prstGeom>
          <a:noFill/>
        </p:spPr>
      </p:pic>
      <p:pic>
        <p:nvPicPr>
          <p:cNvPr id="4" name="Picture 7" descr="http://alex-seo.ru/upload/iblock/224/reputa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5013176"/>
            <a:ext cx="1656183" cy="15708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https://images.ua.prom.st/263335976_w640_h640_109395_kopiya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5013176"/>
            <a:ext cx="2343656" cy="16561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608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124</TotalTime>
  <Words>326</Words>
  <Application>Microsoft Office PowerPoint</Application>
  <PresentationFormat>Экран (4:3)</PresentationFormat>
  <Paragraphs>25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Проведение работ по стимулированию внедрения систем менеджмента качества</vt:lpstr>
      <vt:lpstr>Система менеджмента качества</vt:lpstr>
      <vt:lpstr>Презентация PowerPoint</vt:lpstr>
      <vt:lpstr>Презентация PowerPoint</vt:lpstr>
      <vt:lpstr>Процесс внедрения СМК на предприятии может быть представлен следующими этапами: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Проведение работ по стимулированию внедрения систем менеджмента качества</dc:title>
  <dc:creator>Diana</dc:creator>
  <cp:lastModifiedBy>Анатолий Гольцев</cp:lastModifiedBy>
  <cp:revision>16</cp:revision>
  <dcterms:created xsi:type="dcterms:W3CDTF">2019-04-10T18:03:37Z</dcterms:created>
  <dcterms:modified xsi:type="dcterms:W3CDTF">2019-05-03T10:23:26Z</dcterms:modified>
</cp:coreProperties>
</file>